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604" r:id="rId6"/>
    <p:sldId id="448" r:id="rId7"/>
    <p:sldId id="605" r:id="rId8"/>
    <p:sldId id="575" r:id="rId9"/>
    <p:sldId id="576" r:id="rId10"/>
    <p:sldId id="606" r:id="rId11"/>
    <p:sldId id="577" r:id="rId12"/>
    <p:sldId id="578" r:id="rId13"/>
    <p:sldId id="579" r:id="rId14"/>
    <p:sldId id="607" r:id="rId15"/>
    <p:sldId id="580" r:id="rId16"/>
    <p:sldId id="581" r:id="rId17"/>
    <p:sldId id="582" r:id="rId18"/>
    <p:sldId id="608" r:id="rId19"/>
    <p:sldId id="583" r:id="rId20"/>
    <p:sldId id="584" r:id="rId21"/>
    <p:sldId id="609" r:id="rId22"/>
    <p:sldId id="585" r:id="rId23"/>
    <p:sldId id="586" r:id="rId24"/>
    <p:sldId id="587" r:id="rId25"/>
    <p:sldId id="588" r:id="rId26"/>
    <p:sldId id="610" r:id="rId27"/>
    <p:sldId id="589" r:id="rId28"/>
    <p:sldId id="590" r:id="rId29"/>
    <p:sldId id="591" r:id="rId30"/>
    <p:sldId id="592" r:id="rId31"/>
    <p:sldId id="593" r:id="rId32"/>
    <p:sldId id="594" r:id="rId33"/>
    <p:sldId id="595" r:id="rId34"/>
    <p:sldId id="596" r:id="rId35"/>
    <p:sldId id="611" r:id="rId36"/>
    <p:sldId id="597" r:id="rId37"/>
    <p:sldId id="598" r:id="rId38"/>
    <p:sldId id="612" r:id="rId39"/>
    <p:sldId id="599" r:id="rId40"/>
    <p:sldId id="600" r:id="rId41"/>
    <p:sldId id="601" r:id="rId42"/>
    <p:sldId id="602" r:id="rId43"/>
    <p:sldId id="603" r:id="rId44"/>
    <p:sldId id="613" r:id="rId45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87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tags" Target="../tags/tag23.xml"/><Relationship Id="rId2" Type="http://schemas.openxmlformats.org/officeDocument/2006/relationships/image" Target="../media/image13.png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image" Target="../media/image16.png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image" Target="../media/image17.png"/><Relationship Id="rId1" Type="http://schemas.openxmlformats.org/officeDocument/2006/relationships/tags" Target="../tags/tag28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.xml"/><Relationship Id="rId2" Type="http://schemas.openxmlformats.org/officeDocument/2006/relationships/image" Target="../media/image18.png"/><Relationship Id="rId1" Type="http://schemas.openxmlformats.org/officeDocument/2006/relationships/tags" Target="../tags/tag3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4.xml"/><Relationship Id="rId2" Type="http://schemas.openxmlformats.org/officeDocument/2006/relationships/image" Target="../media/image19.png"/><Relationship Id="rId1" Type="http://schemas.openxmlformats.org/officeDocument/2006/relationships/tags" Target="../tags/tag3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6.xml"/><Relationship Id="rId2" Type="http://schemas.openxmlformats.org/officeDocument/2006/relationships/image" Target="../media/image20.png"/><Relationship Id="rId1" Type="http://schemas.openxmlformats.org/officeDocument/2006/relationships/tags" Target="../tags/tag35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tags" Target="../tags/tag3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tags" Target="../tags/tag3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tags" Target="../tags/tag39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24.png"/><Relationship Id="rId1" Type="http://schemas.openxmlformats.org/officeDocument/2006/relationships/tags" Target="../tags/tag40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image" Target="../media/image25.png"/><Relationship Id="rId1" Type="http://schemas.openxmlformats.org/officeDocument/2006/relationships/tags" Target="../tags/tag43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7.xml"/><Relationship Id="rId2" Type="http://schemas.openxmlformats.org/officeDocument/2006/relationships/image" Target="../media/image26.png"/><Relationship Id="rId1" Type="http://schemas.openxmlformats.org/officeDocument/2006/relationships/tags" Target="../tags/tag46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9.xml"/><Relationship Id="rId2" Type="http://schemas.openxmlformats.org/officeDocument/2006/relationships/image" Target="../media/image27.png"/><Relationship Id="rId1" Type="http://schemas.openxmlformats.org/officeDocument/2006/relationships/tags" Target="../tags/tag48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1.xml"/><Relationship Id="rId2" Type="http://schemas.openxmlformats.org/officeDocument/2006/relationships/image" Target="../media/image28.png"/><Relationship Id="rId1" Type="http://schemas.openxmlformats.org/officeDocument/2006/relationships/tags" Target="../tags/tag50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tags" Target="../tags/tag5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tags" Target="../tags/tag53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image" Target="../media/image31.png"/><Relationship Id="rId1" Type="http://schemas.openxmlformats.org/officeDocument/2006/relationships/tags" Target="../tags/tag5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image" Target="../media/image33.png"/><Relationship Id="rId3" Type="http://schemas.openxmlformats.org/officeDocument/2006/relationships/tags" Target="../tags/tag58.xml"/><Relationship Id="rId2" Type="http://schemas.openxmlformats.org/officeDocument/2006/relationships/image" Target="../media/image32.png"/><Relationship Id="rId1" Type="http://schemas.openxmlformats.org/officeDocument/2006/relationships/tags" Target="../tags/tag5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image" Target="../media/image34.png"/><Relationship Id="rId1" Type="http://schemas.openxmlformats.org/officeDocument/2006/relationships/tags" Target="../tags/tag61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image" Target="../media/image35.png"/><Relationship Id="rId1" Type="http://schemas.openxmlformats.org/officeDocument/2006/relationships/tags" Target="../tags/tag64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tags" Target="../tags/tag6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tags" Target="../tags/tag67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tags" Target="../tags/tag68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tags" Target="../tags/tag6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tags" Target="../tags/tag70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image" Target="../media/image42.png"/><Relationship Id="rId3" Type="http://schemas.openxmlformats.org/officeDocument/2006/relationships/tags" Target="../tags/tag72.xml"/><Relationship Id="rId2" Type="http://schemas.openxmlformats.org/officeDocument/2006/relationships/image" Target="../media/image41.png"/><Relationship Id="rId10" Type="http://schemas.openxmlformats.org/officeDocument/2006/relationships/notesSlide" Target="../notesSlides/notesSlide28.xml"/><Relationship Id="rId1" Type="http://schemas.openxmlformats.org/officeDocument/2006/relationships/tags" Target="../tags/tag71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image" Target="../media/image43.png"/><Relationship Id="rId1" Type="http://schemas.openxmlformats.org/officeDocument/2006/relationships/tags" Target="../tags/tag77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1.xml"/><Relationship Id="rId2" Type="http://schemas.openxmlformats.org/officeDocument/2006/relationships/image" Target="../media/image44.png"/><Relationship Id="rId1" Type="http://schemas.openxmlformats.org/officeDocument/2006/relationships/tags" Target="../tags/tag80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4.xml"/><Relationship Id="rId4" Type="http://schemas.openxmlformats.org/officeDocument/2006/relationships/image" Target="../media/image46.png"/><Relationship Id="rId3" Type="http://schemas.openxmlformats.org/officeDocument/2006/relationships/tags" Target="../tags/tag83.xml"/><Relationship Id="rId2" Type="http://schemas.openxmlformats.org/officeDocument/2006/relationships/image" Target="../media/image45.png"/><Relationship Id="rId1" Type="http://schemas.openxmlformats.org/officeDocument/2006/relationships/tags" Target="../tags/tag82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tags" Target="../tags/tag8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1" Type="http://schemas.openxmlformats.org/officeDocument/2006/relationships/tags" Target="../tags/tag86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7.png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image" Target="../media/image9.png"/><Relationship Id="rId3" Type="http://schemas.openxmlformats.org/officeDocument/2006/relationships/tags" Target="../tags/tag15.xml"/><Relationship Id="rId2" Type="http://schemas.openxmlformats.org/officeDocument/2006/relationships/image" Target="../media/image8.png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.xml"/><Relationship Id="rId2" Type="http://schemas.openxmlformats.org/officeDocument/2006/relationships/image" Target="../media/image10.png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0.xml"/><Relationship Id="rId2" Type="http://schemas.openxmlformats.org/officeDocument/2006/relationships/image" Target="../media/image11.png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99970" y="2614295"/>
            <a:ext cx="7591425" cy="1628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9740" y="765175"/>
            <a:ext cx="6537325" cy="4985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00375" y="656590"/>
            <a:ext cx="6363335" cy="889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80385" y="1710690"/>
            <a:ext cx="6247765" cy="420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04185" y="755015"/>
            <a:ext cx="6674485" cy="50463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38475" y="775970"/>
            <a:ext cx="6115050" cy="530542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03930" y="5157470"/>
            <a:ext cx="5417185" cy="848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256270" y="1125220"/>
            <a:ext cx="467995" cy="472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2750" y="1356995"/>
            <a:ext cx="6286500" cy="41433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863975" y="2708910"/>
            <a:ext cx="5214620" cy="1217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811905" y="4437380"/>
            <a:ext cx="5194300" cy="830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15540" y="549910"/>
            <a:ext cx="7296785" cy="521525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964295" y="1085215"/>
            <a:ext cx="341630" cy="380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25800" y="599440"/>
            <a:ext cx="6761480" cy="52444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143885" y="4293235"/>
            <a:ext cx="6790055" cy="154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0070" y="530225"/>
            <a:ext cx="6508115" cy="537019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495040" y="2033270"/>
            <a:ext cx="6137910" cy="384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3345" y="694055"/>
            <a:ext cx="7101840" cy="5092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4660" y="405130"/>
            <a:ext cx="6824345" cy="5687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17445" y="478790"/>
            <a:ext cx="7058025" cy="525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8645" y="933450"/>
            <a:ext cx="5934075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33445" y="579755"/>
            <a:ext cx="5627370" cy="540639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791585" y="4437380"/>
            <a:ext cx="5250815" cy="154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112125" y="836930"/>
            <a:ext cx="527050" cy="467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5550" y="989965"/>
            <a:ext cx="7857490" cy="42678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810635" y="2348865"/>
            <a:ext cx="6475730" cy="99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785235" y="4004945"/>
            <a:ext cx="6579235" cy="1069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3300" y="837565"/>
            <a:ext cx="7837805" cy="474154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250680" y="1556385"/>
            <a:ext cx="545465" cy="290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2925" y="605790"/>
            <a:ext cx="6494780" cy="517398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639060" y="3716655"/>
            <a:ext cx="7005955" cy="2134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14750" y="378460"/>
            <a:ext cx="5226685" cy="560324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719830" y="1125220"/>
            <a:ext cx="5985510" cy="4852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3725" y="898525"/>
            <a:ext cx="6420485" cy="4697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62350" y="405130"/>
            <a:ext cx="5380355" cy="5714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6100" y="586105"/>
            <a:ext cx="6405880" cy="536194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143885" y="5157470"/>
            <a:ext cx="6500495" cy="964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616315" y="1052830"/>
            <a:ext cx="511175" cy="645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12085" y="981075"/>
            <a:ext cx="652462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71495" y="3285490"/>
            <a:ext cx="6248400" cy="14763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648075" y="1988820"/>
            <a:ext cx="6500495" cy="964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3575685" y="3789045"/>
            <a:ext cx="6500495" cy="964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57145" y="922655"/>
            <a:ext cx="8134350" cy="484314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46170" y="415925"/>
            <a:ext cx="5464175" cy="56800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079875" y="5085080"/>
            <a:ext cx="6500495" cy="964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472170" y="836930"/>
            <a:ext cx="474345" cy="309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0545" y="1052195"/>
            <a:ext cx="6010275" cy="47529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288030" y="2348865"/>
            <a:ext cx="6109335" cy="345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3240" y="692785"/>
            <a:ext cx="6001385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96490" y="908050"/>
            <a:ext cx="8054340" cy="426148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8030" y="1052830"/>
            <a:ext cx="5962650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7975" y="477520"/>
            <a:ext cx="6370320" cy="5454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40330" y="621030"/>
            <a:ext cx="7680960" cy="530415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9740" y="1125220"/>
            <a:ext cx="585787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43885" y="3573145"/>
            <a:ext cx="5772150" cy="210502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6240145" y="1484630"/>
            <a:ext cx="757555" cy="399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4008120" y="2348865"/>
            <a:ext cx="757555" cy="399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6744335" y="4005580"/>
            <a:ext cx="770255" cy="382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6384290" y="4798060"/>
            <a:ext cx="782320" cy="426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8645" y="1200150"/>
            <a:ext cx="5934075" cy="44577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987800" y="2833370"/>
            <a:ext cx="4920615" cy="741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747770" y="4437380"/>
            <a:ext cx="5246370" cy="1176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1276350"/>
            <a:ext cx="6554470" cy="40290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855595" y="3546475"/>
            <a:ext cx="6423025" cy="1655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2770" y="622935"/>
            <a:ext cx="7947025" cy="496697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041640" y="3861435"/>
            <a:ext cx="1019175" cy="532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90875" y="442595"/>
            <a:ext cx="581025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31540" y="2565400"/>
            <a:ext cx="5562600" cy="28956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2999740" y="1628775"/>
            <a:ext cx="5992495" cy="3773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45055" y="621030"/>
            <a:ext cx="7679055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75915" y="476250"/>
            <a:ext cx="6903085" cy="53619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95905" y="544195"/>
            <a:ext cx="6614795" cy="548513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7967980" y="4655820"/>
            <a:ext cx="1656715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7247890" y="5379720"/>
            <a:ext cx="1656715" cy="3282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901940" y="3220720"/>
            <a:ext cx="821055" cy="325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7969250" y="1036320"/>
            <a:ext cx="668655" cy="405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00045" y="1128395"/>
            <a:ext cx="6391275" cy="46005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864610" y="2853055"/>
            <a:ext cx="5415280" cy="1336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891280" y="4653280"/>
            <a:ext cx="5328285" cy="96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2710" y="477520"/>
            <a:ext cx="6736715" cy="19469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19730" y="2492375"/>
            <a:ext cx="6498590" cy="338899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688070" y="1052830"/>
            <a:ext cx="455295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7025" y="551180"/>
            <a:ext cx="6980555" cy="53587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639060" y="3717290"/>
            <a:ext cx="7444740" cy="2290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8170" y="833120"/>
            <a:ext cx="5915025" cy="519112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359785" y="2493010"/>
            <a:ext cx="5730875" cy="3426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commondata" val="eyJoZGlkIjoiYjBlNzdiN2MxYmZlMzA5MjgwYTQyMDI4MjkxMmFjNjcifQ=="/>
  <p:tag name="KSO_WPP_MARK_KEY" val="afe86140-ffea-4005-a09c-25416f624d43"/>
  <p:tag name="COMMONDATA" val="eyJoZGlkIjoiN2Q3Y2E5ZjBkNTI2NmYyODg3NzgwODBhNmIxYjQxYTY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117</Words>
  <Application>WPS 演示</Application>
  <PresentationFormat>宽屏</PresentationFormat>
  <Paragraphs>78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265</cp:revision>
  <dcterms:created xsi:type="dcterms:W3CDTF">2016-07-05T04:43:00Z</dcterms:created>
  <dcterms:modified xsi:type="dcterms:W3CDTF">2024-07-16T03:42:49Z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96975A283709424283D557E7A8ECE842_13</vt:lpwstr>
  </property>
</Properties>
</file>